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2" autoAdjust="0"/>
    <p:restoredTop sz="86475" autoAdjust="0"/>
  </p:normalViewPr>
  <p:slideViewPr>
    <p:cSldViewPr>
      <p:cViewPr>
        <p:scale>
          <a:sx n="100" d="100"/>
          <a:sy n="100" d="100"/>
        </p:scale>
        <p:origin x="-642" y="14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310482" cy="90258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1400" b="1" dirty="0"/>
              <a:t>П</a:t>
            </a:r>
            <a:r>
              <a:rPr lang="ru-RU" sz="1400" b="1" dirty="0" smtClean="0"/>
              <a:t>орядок </a:t>
            </a:r>
            <a:r>
              <a:rPr lang="ru-RU" sz="1400" b="1" dirty="0"/>
              <a:t>получения гарантированного объема бесплатной медицинской помощи</a:t>
            </a:r>
            <a:br>
              <a:rPr lang="ru-RU" sz="1400" b="1" dirty="0"/>
            </a:br>
            <a:r>
              <a:rPr lang="ru-RU" sz="1400" b="1" dirty="0"/>
              <a:t>для лиц, освободившихся из мест лишения свободы и находящихся на учете службы пробации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87043"/>
            <a:ext cx="1872208" cy="129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324" y="2087043"/>
            <a:ext cx="1914900" cy="90990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</p:pic>
      <p:sp>
        <p:nvSpPr>
          <p:cNvPr id="6" name="Прямоугольник 5"/>
          <p:cNvSpPr/>
          <p:nvPr/>
        </p:nvSpPr>
        <p:spPr>
          <a:xfrm>
            <a:off x="464171" y="2053297"/>
            <a:ext cx="1944216" cy="101566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СКОРАЯ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МЕДИЦИНСКАЯ ПОМОЩЬ И САНИТАРНАЯ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АВИАЦИЯ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56384" y="2053297"/>
            <a:ext cx="1915616" cy="107721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1400" b="1" dirty="0" smtClean="0"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200" b="1" dirty="0" smtClean="0">
                <a:latin typeface="Times New Roman"/>
                <a:ea typeface="Calibri"/>
                <a:cs typeface="Times New Roman"/>
              </a:rPr>
              <a:t>АМБУЛАТОРНО-ПОЛИКЛИНИЧЕСКАЯ ПОМОЩЬ </a:t>
            </a:r>
          </a:p>
          <a:p>
            <a:pPr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6950" y="2272091"/>
            <a:ext cx="1810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СТАЦИОНАРНАЯ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48264" y="2087043"/>
            <a:ext cx="1800200" cy="107721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СТАЦИОНАРО-ЗАМЕЩАЮЩАЯ ПОМОЩЬ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avalon213\Desktop\ДУИС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667" y="3068960"/>
            <a:ext cx="6156685" cy="295232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xtLst/>
        </p:spPr>
      </p:pic>
      <p:sp>
        <p:nvSpPr>
          <p:cNvPr id="4" name="Стрелка вниз 3"/>
          <p:cNvSpPr/>
          <p:nvPr/>
        </p:nvSpPr>
        <p:spPr>
          <a:xfrm>
            <a:off x="5423324" y="1883314"/>
            <a:ext cx="660844" cy="2454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308304" y="1840567"/>
            <a:ext cx="612068" cy="2882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239852" y="1903661"/>
            <a:ext cx="684076" cy="2454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252623" y="1844468"/>
            <a:ext cx="576065" cy="2425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788025" y="5805264"/>
            <a:ext cx="2952327" cy="2160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Тел. для справок: 52-32-18, 52-32-11.</a:t>
            </a:r>
            <a:endParaRPr lang="ru-RU" sz="1200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705473"/>
              </p:ext>
            </p:extLst>
          </p:nvPr>
        </p:nvGraphicFramePr>
        <p:xfrm>
          <a:off x="6404620" y="4242"/>
          <a:ext cx="2736304" cy="1008112"/>
        </p:xfrm>
        <a:graphic>
          <a:graphicData uri="http://schemas.openxmlformats.org/drawingml/2006/table">
            <a:tbl>
              <a:tblPr firstRow="1" firstCol="1" bandRow="1"/>
              <a:tblGrid>
                <a:gridCol w="2736304"/>
              </a:tblGrid>
              <a:tr h="1008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УТВЕРЖДАЮ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Руководитель Управления </a:t>
                      </a:r>
                      <a:r>
                        <a:rPr lang="kk-KZ" sz="1000" b="1" i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здравоохранения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Восточно-Казахстанской области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</a:t>
                      </a:r>
                      <a:r>
                        <a:rPr lang="ru-RU" sz="1000" b="1" i="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Шоранов</a:t>
                      </a: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М.Е.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_______________2017 года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3" name="Group 4"/>
          <p:cNvGrpSpPr>
            <a:grpSpLocks noChangeAspect="1"/>
          </p:cNvGrpSpPr>
          <p:nvPr/>
        </p:nvGrpSpPr>
        <p:grpSpPr bwMode="auto">
          <a:xfrm>
            <a:off x="468313" y="6165855"/>
            <a:ext cx="8207375" cy="561976"/>
            <a:chOff x="295" y="3884"/>
            <a:chExt cx="5170" cy="354"/>
          </a:xfrm>
        </p:grpSpPr>
        <p:sp>
          <p:nvSpPr>
            <p:cNvPr id="1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5" y="3884"/>
              <a:ext cx="517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2120" y="3886"/>
              <a:ext cx="23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2275" y="3886"/>
              <a:ext cx="188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 января 2018 года внедряется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3625" y="3886"/>
              <a:ext cx="11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1517" y="4044"/>
              <a:ext cx="376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Обязательное социальное медицинское страхование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4768" y="4044"/>
              <a:ext cx="11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684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40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Порядок получения гарантированного объема бесплатной медицинской помощи для лиц, освободившихся из мест лишения свободы и находящихся на учете службы пробации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avalon213</dc:creator>
  <cp:lastModifiedBy>User123</cp:lastModifiedBy>
  <cp:revision>27</cp:revision>
  <cp:lastPrinted>2017-07-28T06:23:38Z</cp:lastPrinted>
  <dcterms:created xsi:type="dcterms:W3CDTF">2017-07-01T05:24:23Z</dcterms:created>
  <dcterms:modified xsi:type="dcterms:W3CDTF">2017-07-28T10:06:54Z</dcterms:modified>
</cp:coreProperties>
</file>